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8" r:id="rId24"/>
    <p:sldId id="285" r:id="rId25"/>
    <p:sldId id="280" r:id="rId26"/>
    <p:sldId id="281" r:id="rId27"/>
    <p:sldId id="282" r:id="rId28"/>
  </p:sldIdLst>
  <p:sldSz cx="35112325" cy="19751675"/>
  <p:notesSz cx="19751675" cy="351123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24" d="100"/>
          <a:sy n="24" d="100"/>
        </p:scale>
        <p:origin x="8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112960" cy="19751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</Words>
  <Application>Microsoft Office PowerPoint</Application>
  <PresentationFormat>사용자 지정</PresentationFormat>
  <Paragraphs>27</Paragraphs>
  <Slides>27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[최종본] 2025 편지쓰기 공모전 강의 교안</dc:title>
  <dc:subject>Presentation</dc:subject>
  <dc:creator>mangoboard.net_48078682</dc:creator>
  <cp:lastModifiedBy>멀티스페이스</cp:lastModifiedBy>
  <cp:revision>5</cp:revision>
  <dcterms:created xsi:type="dcterms:W3CDTF">2025-04-21T06:07:36Z</dcterms:created>
  <dcterms:modified xsi:type="dcterms:W3CDTF">2025-04-23T00:43:10Z</dcterms:modified>
</cp:coreProperties>
</file>